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219456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7746"/>
  </p:normalViewPr>
  <p:slideViewPr>
    <p:cSldViewPr snapToGrid="0">
      <p:cViewPr varScale="1">
        <p:scale>
          <a:sx n="43" d="100"/>
          <a:sy n="43" d="100"/>
        </p:scale>
        <p:origin x="6800" y="3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61" d="100"/>
          <a:sy n="161" d="100"/>
        </p:scale>
        <p:origin x="5480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67C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A4-9246-A3F1-DFB0F061E5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7F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A4-9246-A3F1-DFB0F061E5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DB8">
                <a:alpha val="74902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A4-9246-A3F1-DFB0F061E5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4958895"/>
        <c:axId val="1364387679"/>
      </c:barChart>
      <c:catAx>
        <c:axId val="13649588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4387679"/>
        <c:crosses val="autoZero"/>
        <c:auto val="1"/>
        <c:lblAlgn val="ctr"/>
        <c:lblOffset val="100"/>
        <c:noMultiLvlLbl val="0"/>
      </c:catAx>
      <c:valAx>
        <c:axId val="1364387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49588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0833F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D3-6B47-9843-129C7E5691C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005DB8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8D3-6B47-9843-129C7E5691C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005DB8">
                  <a:alpha val="72941"/>
                </a:srgb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8D3-6B47-9843-129C7E5691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74385391"/>
        <c:axId val="1628707663"/>
      </c:lineChart>
      <c:catAx>
        <c:axId val="2074385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8707663"/>
        <c:crosses val="autoZero"/>
        <c:auto val="1"/>
        <c:lblAlgn val="ctr"/>
        <c:lblOffset val="100"/>
        <c:noMultiLvlLbl val="0"/>
      </c:catAx>
      <c:valAx>
        <c:axId val="16287076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74385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67CC8-9CB7-C54B-9701-34D816EF3C65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2F9CF-D456-8648-B6E6-DBB362099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42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2F9CF-D456-8648-B6E6-DBB3620992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54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387342"/>
            <a:ext cx="18653760" cy="1146048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289782"/>
            <a:ext cx="16459200" cy="7947658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80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65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752600"/>
            <a:ext cx="473202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752600"/>
            <a:ext cx="1392174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7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8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8206749"/>
            <a:ext cx="18928080" cy="13693138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22029429"/>
            <a:ext cx="18928080" cy="7200898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9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9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752607"/>
            <a:ext cx="1892808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8069582"/>
            <a:ext cx="9284016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12024360"/>
            <a:ext cx="9284016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8069582"/>
            <a:ext cx="9329738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12024360"/>
            <a:ext cx="9329738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46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36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131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4739647"/>
            <a:ext cx="11109960" cy="233934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7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4739647"/>
            <a:ext cx="11109960" cy="233934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76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8763000"/>
            <a:ext cx="189280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37ED9-8F7B-D349-ACF9-E1D28D22D3FF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0510487"/>
            <a:ext cx="74066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DCA24-E99B-7646-8F1B-CD8A420F4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5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3B1A6921-5A87-AEAC-2414-1328F7D805EE}"/>
              </a:ext>
            </a:extLst>
          </p:cNvPr>
          <p:cNvSpPr txBox="1">
            <a:spLocks/>
          </p:cNvSpPr>
          <p:nvPr/>
        </p:nvSpPr>
        <p:spPr>
          <a:xfrm>
            <a:off x="182880" y="5385944"/>
            <a:ext cx="10488799" cy="8195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1B5CAF"/>
                </a:solidFill>
                <a:latin typeface="Gibson Light" panose="02000000000000000000" pitchFamily="2" charset="77"/>
              </a:rPr>
              <a:t>SECTION HEADER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76E63A4-4BCC-73BC-FA42-64CB844E9CA4}"/>
              </a:ext>
            </a:extLst>
          </p:cNvPr>
          <p:cNvSpPr txBox="1">
            <a:spLocks/>
          </p:cNvSpPr>
          <p:nvPr/>
        </p:nvSpPr>
        <p:spPr>
          <a:xfrm>
            <a:off x="531222" y="6696445"/>
            <a:ext cx="10488804" cy="43402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Duis autem vel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pPr algn="l">
              <a:lnSpc>
                <a:spcPct val="100000"/>
              </a:lnSpc>
            </a:pP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Ut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solidFill>
                  <a:prstClr val="black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</a:t>
            </a:r>
            <a:endParaRPr lang="en-US" sz="22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97D9070-72AE-C118-4570-3D86BBB2F6BB}"/>
              </a:ext>
            </a:extLst>
          </p:cNvPr>
          <p:cNvCxnSpPr>
            <a:cxnSpLocks/>
          </p:cNvCxnSpPr>
          <p:nvPr/>
        </p:nvCxnSpPr>
        <p:spPr>
          <a:xfrm>
            <a:off x="2451972" y="6232481"/>
            <a:ext cx="5997954" cy="1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A092D85F-57BD-2EA6-941E-D42F3400536A}"/>
              </a:ext>
            </a:extLst>
          </p:cNvPr>
          <p:cNvSpPr txBox="1">
            <a:spLocks/>
          </p:cNvSpPr>
          <p:nvPr/>
        </p:nvSpPr>
        <p:spPr>
          <a:xfrm>
            <a:off x="82304" y="11400766"/>
            <a:ext cx="10488799" cy="8195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1B5CAF"/>
                </a:solidFill>
                <a:latin typeface="Gibson Light" panose="02000000000000000000" pitchFamily="2" charset="77"/>
              </a:rPr>
              <a:t>SECTION HEADER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C68067B-7674-78E3-B09D-9A4A97199222}"/>
              </a:ext>
            </a:extLst>
          </p:cNvPr>
          <p:cNvCxnSpPr>
            <a:cxnSpLocks/>
          </p:cNvCxnSpPr>
          <p:nvPr/>
        </p:nvCxnSpPr>
        <p:spPr>
          <a:xfrm>
            <a:off x="2338334" y="12247303"/>
            <a:ext cx="5997954" cy="1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894325A-5011-7D07-2729-8D47CEF2D48C}"/>
              </a:ext>
            </a:extLst>
          </p:cNvPr>
          <p:cNvSpPr txBox="1"/>
          <p:nvPr/>
        </p:nvSpPr>
        <p:spPr>
          <a:xfrm>
            <a:off x="603477" y="16665948"/>
            <a:ext cx="6793453" cy="521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BDDFB29-7554-4CA4-0B26-5C1BB88E7663}"/>
              </a:ext>
            </a:extLst>
          </p:cNvPr>
          <p:cNvSpPr txBox="1"/>
          <p:nvPr/>
        </p:nvSpPr>
        <p:spPr>
          <a:xfrm>
            <a:off x="531222" y="12831370"/>
            <a:ext cx="10137708" cy="3745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2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Duis autem vel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eum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iriure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hendrerit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in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vulputate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esse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molestie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vel illum dolore</a:t>
            </a:r>
          </a:p>
          <a:p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2DBA64F-077A-9501-965E-3C88150CFDC6}"/>
              </a:ext>
            </a:extLst>
          </p:cNvPr>
          <p:cNvSpPr/>
          <p:nvPr/>
        </p:nvSpPr>
        <p:spPr>
          <a:xfrm>
            <a:off x="603477" y="27283265"/>
            <a:ext cx="10081264" cy="4659446"/>
          </a:xfrm>
          <a:prstGeom prst="rect">
            <a:avLst/>
          </a:prstGeom>
          <a:solidFill>
            <a:srgbClr val="0067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9D7EF247-2645-48B6-9CDD-384A3FBD8354}"/>
              </a:ext>
            </a:extLst>
          </p:cNvPr>
          <p:cNvSpPr txBox="1">
            <a:spLocks/>
          </p:cNvSpPr>
          <p:nvPr/>
        </p:nvSpPr>
        <p:spPr>
          <a:xfrm>
            <a:off x="339155" y="27440727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chemeClr val="bg1"/>
                </a:solidFill>
                <a:latin typeface="Gibson Light" panose="02000000000000000000" pitchFamily="2" charset="77"/>
              </a:rPr>
              <a:t>SECTION HEADER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1A6C51-325D-34B9-5A51-7B8A718EF832}"/>
              </a:ext>
            </a:extLst>
          </p:cNvPr>
          <p:cNvCxnSpPr>
            <a:cxnSpLocks/>
          </p:cNvCxnSpPr>
          <p:nvPr/>
        </p:nvCxnSpPr>
        <p:spPr>
          <a:xfrm>
            <a:off x="2595185" y="28287264"/>
            <a:ext cx="609985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971DE3C-6AE0-138C-E602-C53F506E009D}"/>
              </a:ext>
            </a:extLst>
          </p:cNvPr>
          <p:cNvSpPr txBox="1"/>
          <p:nvPr/>
        </p:nvSpPr>
        <p:spPr>
          <a:xfrm>
            <a:off x="780851" y="28754788"/>
            <a:ext cx="97486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laoreetLorem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 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A2896D89-4179-5C0C-B000-7EEEC8C04D92}"/>
              </a:ext>
            </a:extLst>
          </p:cNvPr>
          <p:cNvSpPr txBox="1">
            <a:spLocks/>
          </p:cNvSpPr>
          <p:nvPr/>
        </p:nvSpPr>
        <p:spPr>
          <a:xfrm>
            <a:off x="11008418" y="5415230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1B5CAF"/>
                </a:solidFill>
                <a:latin typeface="Gibson Light" panose="02000000000000000000" pitchFamily="2" charset="77"/>
              </a:rPr>
              <a:t>SECTION HEADER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A54369-168E-57DC-CF24-E1B1009D634A}"/>
              </a:ext>
            </a:extLst>
          </p:cNvPr>
          <p:cNvCxnSpPr>
            <a:cxnSpLocks/>
          </p:cNvCxnSpPr>
          <p:nvPr/>
        </p:nvCxnSpPr>
        <p:spPr>
          <a:xfrm>
            <a:off x="13277510" y="6261767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BCBC7A3D-987A-D7D9-B54E-347F687BFCA1}"/>
              </a:ext>
            </a:extLst>
          </p:cNvPr>
          <p:cNvSpPr txBox="1">
            <a:spLocks/>
          </p:cNvSpPr>
          <p:nvPr/>
        </p:nvSpPr>
        <p:spPr>
          <a:xfrm>
            <a:off x="11371231" y="11385928"/>
            <a:ext cx="10007756" cy="8216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DCF8036-28DB-9ABB-33D3-36F69E1652D9}"/>
              </a:ext>
            </a:extLst>
          </p:cNvPr>
          <p:cNvSpPr/>
          <p:nvPr/>
        </p:nvSpPr>
        <p:spPr>
          <a:xfrm>
            <a:off x="11371231" y="18356252"/>
            <a:ext cx="10007756" cy="7742882"/>
          </a:xfrm>
          <a:prstGeom prst="rect">
            <a:avLst/>
          </a:prstGeom>
          <a:solidFill>
            <a:srgbClr val="007F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6318DD6F-ABA5-9423-C409-E0A1A51C5EC4}"/>
              </a:ext>
            </a:extLst>
          </p:cNvPr>
          <p:cNvSpPr txBox="1">
            <a:spLocks/>
          </p:cNvSpPr>
          <p:nvPr/>
        </p:nvSpPr>
        <p:spPr>
          <a:xfrm>
            <a:off x="11115199" y="18513714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chemeClr val="bg1"/>
                </a:solidFill>
                <a:latin typeface="Gibson Light" panose="02000000000000000000" pitchFamily="2" charset="77"/>
              </a:rPr>
              <a:t>SECTION HEADER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62941B2-C93B-7A78-FBF9-9E876D070C3E}"/>
              </a:ext>
            </a:extLst>
          </p:cNvPr>
          <p:cNvCxnSpPr>
            <a:cxnSpLocks/>
          </p:cNvCxnSpPr>
          <p:nvPr/>
        </p:nvCxnSpPr>
        <p:spPr>
          <a:xfrm>
            <a:off x="13371229" y="19360251"/>
            <a:ext cx="609985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9B0E386-B331-2915-C174-D96B615029B6}"/>
              </a:ext>
            </a:extLst>
          </p:cNvPr>
          <p:cNvSpPr txBox="1"/>
          <p:nvPr/>
        </p:nvSpPr>
        <p:spPr>
          <a:xfrm>
            <a:off x="11566807" y="19665553"/>
            <a:ext cx="957965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laoreetLorem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 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200" dirty="0">
              <a:solidFill>
                <a:schemeClr val="bg1"/>
              </a:solidFill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200" dirty="0">
                <a:solidFill>
                  <a:schemeClr val="bg1"/>
                </a:solidFill>
                <a:latin typeface="Gotham" pitchFamily="2" charset="0"/>
                <a:ea typeface="Gibson Book" pitchFamily="2" charset="77"/>
                <a:cs typeface="Gotham" pitchFamily="2" charset="0"/>
              </a:rPr>
              <a:t>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D2F499-985A-E1F4-0A80-76BBEB193E5F}"/>
              </a:ext>
            </a:extLst>
          </p:cNvPr>
          <p:cNvSpPr txBox="1"/>
          <p:nvPr/>
        </p:nvSpPr>
        <p:spPr>
          <a:xfrm>
            <a:off x="596130" y="21925872"/>
            <a:ext cx="6793453" cy="521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Gibson Medium" pitchFamily="2" charset="77"/>
                <a:ea typeface="Gibson Medium" pitchFamily="2" charset="77"/>
              </a:rPr>
              <a:t>Your Chart/Table Title Here</a:t>
            </a: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8F69302C-92B3-8118-3581-3C13EA646B2C}"/>
              </a:ext>
            </a:extLst>
          </p:cNvPr>
          <p:cNvSpPr txBox="1">
            <a:spLocks/>
          </p:cNvSpPr>
          <p:nvPr/>
        </p:nvSpPr>
        <p:spPr>
          <a:xfrm>
            <a:off x="11371231" y="17144789"/>
            <a:ext cx="9974396" cy="8216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</a:t>
            </a:r>
          </a:p>
        </p:txBody>
      </p:sp>
      <p:sp>
        <p:nvSpPr>
          <p:cNvPr id="77" name="Title 1">
            <a:extLst>
              <a:ext uri="{FF2B5EF4-FFF2-40B4-BE49-F238E27FC236}">
                <a16:creationId xmlns:a16="http://schemas.microsoft.com/office/drawing/2014/main" id="{73FC153A-5F5E-DA35-39C8-4934F463A8F5}"/>
              </a:ext>
            </a:extLst>
          </p:cNvPr>
          <p:cNvSpPr txBox="1">
            <a:spLocks/>
          </p:cNvSpPr>
          <p:nvPr/>
        </p:nvSpPr>
        <p:spPr>
          <a:xfrm>
            <a:off x="11005740" y="26266713"/>
            <a:ext cx="10515600" cy="82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291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spc="200" dirty="0">
                <a:solidFill>
                  <a:srgbClr val="1B5CAF"/>
                </a:solidFill>
                <a:latin typeface="Gibson Light" panose="02000000000000000000" pitchFamily="2" charset="77"/>
              </a:rPr>
              <a:t>SECTION HEADER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7636421-A6E5-7BDF-9369-AB5EF14D1B37}"/>
              </a:ext>
            </a:extLst>
          </p:cNvPr>
          <p:cNvCxnSpPr>
            <a:cxnSpLocks/>
          </p:cNvCxnSpPr>
          <p:nvPr/>
        </p:nvCxnSpPr>
        <p:spPr>
          <a:xfrm>
            <a:off x="13261770" y="27113250"/>
            <a:ext cx="6099858" cy="0"/>
          </a:xfrm>
          <a:prstGeom prst="line">
            <a:avLst/>
          </a:prstGeom>
          <a:ln w="38100">
            <a:solidFill>
              <a:srgbClr val="0067C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Content Placeholder 2">
            <a:extLst>
              <a:ext uri="{FF2B5EF4-FFF2-40B4-BE49-F238E27FC236}">
                <a16:creationId xmlns:a16="http://schemas.microsoft.com/office/drawing/2014/main" id="{ED8B7CDE-517A-9DBB-8BE3-6C4AE654DA1E}"/>
              </a:ext>
            </a:extLst>
          </p:cNvPr>
          <p:cNvSpPr txBox="1">
            <a:spLocks/>
          </p:cNvSpPr>
          <p:nvPr/>
        </p:nvSpPr>
        <p:spPr>
          <a:xfrm>
            <a:off x="16311699" y="27974206"/>
            <a:ext cx="5100648" cy="368037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3291840" rtl="0" eaLnBrk="1" latinLnBrk="0" hangingPunct="1">
              <a:lnSpc>
                <a:spcPct val="90000"/>
              </a:lnSpc>
              <a:spcBef>
                <a:spcPts val="3600"/>
              </a:spcBef>
              <a:buFont typeface="Arial" panose="020B0604020202020204" pitchFamily="34" charset="0"/>
              <a:buNone/>
              <a:defRPr sz="8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59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918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6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9377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8368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22960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87552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52144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167360" indent="0" algn="ctr" defTabSz="329184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57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 Lorem ipsum dolor sit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2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200" dirty="0">
                <a:latin typeface="Gotham" pitchFamily="2" charset="0"/>
                <a:ea typeface="Gibson Book" pitchFamily="2" charset="77"/>
                <a:cs typeface="Gotham" pitchFamily="2" charset="0"/>
              </a:rPr>
              <a:t>.</a:t>
            </a:r>
          </a:p>
          <a:p>
            <a:pPr algn="l"/>
            <a:endParaRPr lang="en-US" sz="22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algn="l"/>
            <a:endParaRPr lang="en-US" sz="22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4E3676B-635B-01F1-02F3-ADD0D1782F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074" b="16899"/>
          <a:stretch/>
        </p:blipFill>
        <p:spPr>
          <a:xfrm>
            <a:off x="11394384" y="6776192"/>
            <a:ext cx="10007756" cy="431803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198D580-F9B9-BCB1-DE19-D29583BDB0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074" b="16899"/>
          <a:stretch/>
        </p:blipFill>
        <p:spPr>
          <a:xfrm>
            <a:off x="11394384" y="12535053"/>
            <a:ext cx="10007756" cy="4318036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36809648-51E3-4773-3E69-CE26B633CB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92" r="4417"/>
          <a:stretch/>
        </p:blipFill>
        <p:spPr>
          <a:xfrm>
            <a:off x="11394384" y="27614777"/>
            <a:ext cx="4581939" cy="4327932"/>
          </a:xfrm>
          <a:prstGeom prst="rect">
            <a:avLst/>
          </a:prstGeom>
        </p:spPr>
      </p:pic>
      <p:graphicFrame>
        <p:nvGraphicFramePr>
          <p:cNvPr id="83" name="Chart 82">
            <a:extLst>
              <a:ext uri="{FF2B5EF4-FFF2-40B4-BE49-F238E27FC236}">
                <a16:creationId xmlns:a16="http://schemas.microsoft.com/office/drawing/2014/main" id="{1D13E8CC-CA70-48D9-7B75-1224837BB9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4774099"/>
              </p:ext>
            </p:extLst>
          </p:nvPr>
        </p:nvGraphicFramePr>
        <p:xfrm>
          <a:off x="596131" y="17187764"/>
          <a:ext cx="10072799" cy="4355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5" name="Chart 84">
            <a:extLst>
              <a:ext uri="{FF2B5EF4-FFF2-40B4-BE49-F238E27FC236}">
                <a16:creationId xmlns:a16="http://schemas.microsoft.com/office/drawing/2014/main" id="{FF628BEF-B05E-3BC7-C06C-C5B71E92A1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9676887"/>
              </p:ext>
            </p:extLst>
          </p:nvPr>
        </p:nvGraphicFramePr>
        <p:xfrm>
          <a:off x="603477" y="22537032"/>
          <a:ext cx="10104012" cy="4355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Header Bottom Line">
            <a:extLst>
              <a:ext uri="{FF2B5EF4-FFF2-40B4-BE49-F238E27FC236}">
                <a16:creationId xmlns:a16="http://schemas.microsoft.com/office/drawing/2014/main" id="{97C573F9-91E8-9D81-51B3-379B62D6471C}"/>
              </a:ext>
            </a:extLst>
          </p:cNvPr>
          <p:cNvSpPr/>
          <p:nvPr/>
        </p:nvSpPr>
        <p:spPr>
          <a:xfrm>
            <a:off x="-19770" y="4984823"/>
            <a:ext cx="22004908" cy="1476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ader Background">
            <a:extLst>
              <a:ext uri="{FF2B5EF4-FFF2-40B4-BE49-F238E27FC236}">
                <a16:creationId xmlns:a16="http://schemas.microsoft.com/office/drawing/2014/main" id="{531D5302-36D2-0B79-24DE-7A15646F0F34}"/>
              </a:ext>
            </a:extLst>
          </p:cNvPr>
          <p:cNvSpPr/>
          <p:nvPr/>
        </p:nvSpPr>
        <p:spPr>
          <a:xfrm>
            <a:off x="-19770" y="-70758"/>
            <a:ext cx="21985139" cy="5055581"/>
          </a:xfrm>
          <a:prstGeom prst="rect">
            <a:avLst/>
          </a:prstGeom>
          <a:solidFill>
            <a:srgbClr val="0067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reen Header Gradient">
            <a:extLst>
              <a:ext uri="{FF2B5EF4-FFF2-40B4-BE49-F238E27FC236}">
                <a16:creationId xmlns:a16="http://schemas.microsoft.com/office/drawing/2014/main" id="{A0240003-E769-85D1-C485-80EC2AE7EF00}"/>
              </a:ext>
            </a:extLst>
          </p:cNvPr>
          <p:cNvSpPr/>
          <p:nvPr/>
        </p:nvSpPr>
        <p:spPr>
          <a:xfrm>
            <a:off x="10141526" y="128200"/>
            <a:ext cx="11863067" cy="4856623"/>
          </a:xfrm>
          <a:prstGeom prst="rect">
            <a:avLst/>
          </a:prstGeom>
          <a:gradFill flip="none" rotWithShape="1">
            <a:gsLst>
              <a:gs pos="13000">
                <a:srgbClr val="00B050"/>
              </a:gs>
              <a:gs pos="49000">
                <a:srgbClr val="C0D8C5">
                  <a:alpha val="0"/>
                </a:srgbClr>
              </a:gs>
              <a:gs pos="100000">
                <a:srgbClr val="005DB8">
                  <a:alpha val="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oster Title">
            <a:extLst>
              <a:ext uri="{FF2B5EF4-FFF2-40B4-BE49-F238E27FC236}">
                <a16:creationId xmlns:a16="http://schemas.microsoft.com/office/drawing/2014/main" id="{29FC2965-ED60-31DE-75EF-0504090897FC}"/>
              </a:ext>
            </a:extLst>
          </p:cNvPr>
          <p:cNvSpPr txBox="1">
            <a:spLocks/>
          </p:cNvSpPr>
          <p:nvPr/>
        </p:nvSpPr>
        <p:spPr>
          <a:xfrm>
            <a:off x="4649570" y="975687"/>
            <a:ext cx="12935381" cy="2180950"/>
          </a:xfrm>
          <a:prstGeom prst="rect">
            <a:avLst/>
          </a:prstGeom>
        </p:spPr>
        <p:txBody>
          <a:bodyPr>
            <a:noAutofit/>
          </a:bodyPr>
          <a:lstStyle>
            <a:lvl1pPr algn="l" defTabSz="21945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5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solidFill>
                  <a:schemeClr val="bg1"/>
                </a:solidFill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  <a:t>Your</a:t>
            </a:r>
            <a:r>
              <a:rPr lang="en-US" sz="7200" b="1" dirty="0"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  <a:t>Poster Title Here</a:t>
            </a:r>
            <a:br>
              <a:rPr lang="en-US" sz="7200" b="1" dirty="0">
                <a:solidFill>
                  <a:schemeClr val="bg1"/>
                </a:solidFill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</a:br>
            <a:r>
              <a:rPr lang="en-US" sz="7200" b="1" dirty="0">
                <a:solidFill>
                  <a:schemeClr val="bg1"/>
                </a:solidFill>
                <a:latin typeface="Gibson Light" panose="02000000000000000000" pitchFamily="2" charset="77"/>
                <a:ea typeface="Gibson Light" pitchFamily="2" charset="77"/>
                <a:cs typeface="Gotham Bold" pitchFamily="2" charset="0"/>
              </a:rPr>
              <a:t>Moving Into Two Lines</a:t>
            </a:r>
          </a:p>
        </p:txBody>
      </p:sp>
      <p:sp>
        <p:nvSpPr>
          <p:cNvPr id="10" name="Text Under Title">
            <a:extLst>
              <a:ext uri="{FF2B5EF4-FFF2-40B4-BE49-F238E27FC236}">
                <a16:creationId xmlns:a16="http://schemas.microsoft.com/office/drawing/2014/main" id="{C9BFEB48-C42C-28E6-3EE7-E3F48C0F0113}"/>
              </a:ext>
            </a:extLst>
          </p:cNvPr>
          <p:cNvSpPr txBox="1"/>
          <p:nvPr/>
        </p:nvSpPr>
        <p:spPr>
          <a:xfrm>
            <a:off x="7754358" y="3465010"/>
            <a:ext cx="6657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Author(s) Name(s) Here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College or Department Affiliation Here</a:t>
            </a:r>
          </a:p>
        </p:txBody>
      </p:sp>
      <p:pic>
        <p:nvPicPr>
          <p:cNvPr id="15" name="TAMU-CC Logo" descr="A logo with white text&#10;&#10;AI-generated content may be incorrect.">
            <a:extLst>
              <a:ext uri="{FF2B5EF4-FFF2-40B4-BE49-F238E27FC236}">
                <a16:creationId xmlns:a16="http://schemas.microsoft.com/office/drawing/2014/main" id="{2FBA7078-E100-22BD-AA2B-287942883D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291" y="666398"/>
            <a:ext cx="4353902" cy="2678693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B32C6CD9-626A-3D9E-D5F3-C4311653C68E}"/>
              </a:ext>
            </a:extLst>
          </p:cNvPr>
          <p:cNvSpPr txBox="1"/>
          <p:nvPr/>
        </p:nvSpPr>
        <p:spPr>
          <a:xfrm>
            <a:off x="4302177" y="21478773"/>
            <a:ext cx="2728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B216DFD-D4A4-083B-54F4-2B5F1EEF9F92}"/>
              </a:ext>
            </a:extLst>
          </p:cNvPr>
          <p:cNvSpPr txBox="1"/>
          <p:nvPr/>
        </p:nvSpPr>
        <p:spPr>
          <a:xfrm>
            <a:off x="4302177" y="26790815"/>
            <a:ext cx="2728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</p:spTree>
    <p:extLst>
      <p:ext uri="{BB962C8B-B14F-4D97-AF65-F5344CB8AC3E}">
        <p14:creationId xmlns:p14="http://schemas.microsoft.com/office/powerpoint/2010/main" val="689140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slander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5CAF"/>
      </a:accent1>
      <a:accent2>
        <a:srgbClr val="00843F"/>
      </a:accent2>
      <a:accent3>
        <a:srgbClr val="9A9EA2"/>
      </a:accent3>
      <a:accent4>
        <a:srgbClr val="1090D2"/>
      </a:accent4>
      <a:accent5>
        <a:srgbClr val="00AF47"/>
      </a:accent5>
      <a:accent6>
        <a:srgbClr val="00253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193</TotalTime>
  <Words>587</Words>
  <Application>Microsoft Macintosh PowerPoint</Application>
  <PresentationFormat>Custom</PresentationFormat>
  <Paragraphs>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Gibson Book</vt:lpstr>
      <vt:lpstr>Gibson Light</vt:lpstr>
      <vt:lpstr>Gibson Medium</vt:lpstr>
      <vt:lpstr>Gotham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Estevanes, Ean</dc:creator>
  <cp:lastModifiedBy>Solis, Richard</cp:lastModifiedBy>
  <cp:revision>17</cp:revision>
  <dcterms:created xsi:type="dcterms:W3CDTF">2025-02-07T18:30:54Z</dcterms:created>
  <dcterms:modified xsi:type="dcterms:W3CDTF">2025-02-24T23:52:48Z</dcterms:modified>
</cp:coreProperties>
</file>